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4" r:id="rId2"/>
    <p:sldId id="288" r:id="rId3"/>
    <p:sldId id="289" r:id="rId4"/>
    <p:sldId id="290" r:id="rId5"/>
    <p:sldId id="291" r:id="rId6"/>
    <p:sldId id="292" r:id="rId7"/>
    <p:sldId id="293" r:id="rId8"/>
    <p:sldId id="294" r:id="rId9"/>
  </p:sldIdLst>
  <p:sldSz cx="7315200" cy="96012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2024-04-11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6463" y="696913"/>
            <a:ext cx="26574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7" rIns="93172" bIns="4658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4635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76463" y="696913"/>
            <a:ext cx="2657475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57024" indent="-2911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64653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30514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96375" indent="-23293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93957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5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0595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Pulling Teeth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D304F6-4385-6E95-0167-7D3AAAB4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927771"/>
            <a:ext cx="7025777" cy="36169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Pulling Teeth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25</a:t>
            </a:r>
          </a:p>
          <a:p>
            <a:r>
              <a:rPr lang="en-US" dirty="0"/>
              <a:t>Targets: 11 IPSC, 3 steel</a:t>
            </a:r>
          </a:p>
          <a:p>
            <a:endParaRPr lang="en-US" dirty="0"/>
          </a:p>
          <a:p>
            <a:r>
              <a:rPr lang="en-US" dirty="0"/>
              <a:t>Handgun start position: inside the shooting area, heels touching the rear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inside the shooting area, heels touching the rear fault line,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54128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More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Differenter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targets (12 + 3NS)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More </a:t>
            </a:r>
            <a:r>
              <a:rPr lang="en-US" b="1" dirty="0" err="1"/>
              <a:t>Differenter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</a:t>
            </a:r>
          </a:p>
          <a:p>
            <a:r>
              <a:rPr lang="en-US" dirty="0"/>
              <a:t>Targets: 15 USPSA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98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52628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Terrible Name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270930-7F9A-D802-24C3-B15875E4E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728063"/>
            <a:ext cx="7025777" cy="34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0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Terrible Name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24</a:t>
            </a:r>
          </a:p>
          <a:p>
            <a:r>
              <a:rPr lang="en-US" dirty="0"/>
              <a:t>Targets: 11 IPSC, 2 steel</a:t>
            </a:r>
          </a:p>
          <a:p>
            <a:endParaRPr lang="en-US" dirty="0"/>
          </a:p>
          <a:p>
            <a:r>
              <a:rPr lang="en-US" dirty="0"/>
              <a:t>Handgun start position: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55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13413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It’s the same from 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poppers, 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Barricade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FA9E0F-B21E-A04D-496F-66E29688E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03" y="3210120"/>
            <a:ext cx="4901149" cy="613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It’s all the same from 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13</a:t>
            </a:r>
          </a:p>
          <a:p>
            <a:r>
              <a:rPr lang="en-US" dirty="0"/>
              <a:t>Targets: 4 IPSC, 5 steel</a:t>
            </a:r>
          </a:p>
          <a:p>
            <a:endParaRPr lang="en-US" dirty="0"/>
          </a:p>
          <a:p>
            <a:r>
              <a:rPr lang="en-US" dirty="0"/>
              <a:t>Handgun start position: Inside the shooting area, </a:t>
            </a:r>
            <a:r>
              <a:rPr lang="en-US" b="1" dirty="0"/>
              <a:t>behind</a:t>
            </a:r>
            <a:r>
              <a:rPr lang="en-US" dirty="0"/>
              <a:t> the barricade,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Inside the shooting area, </a:t>
            </a:r>
            <a:r>
              <a:rPr lang="en-US" b="1" dirty="0"/>
              <a:t>behind</a:t>
            </a:r>
            <a:r>
              <a:rPr lang="en-US" dirty="0"/>
              <a:t> the barricade,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from within the shooting area, engage T1-T2 and MP1 from the left side of the barricade OR T3-T4 and MP2 from the right side of the barricade, perform a mandatory reload, and engage the remaining array from the corresponding side. The colt poppers may be engaged at any time from </a:t>
            </a:r>
            <a:r>
              <a:rPr lang="en-US"/>
              <a:t>either side.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 rulebook Appendix A3 for definition of “behind”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53715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4569</TotalTime>
  <Words>562</Words>
  <Application>Microsoft Office PowerPoint</Application>
  <PresentationFormat>Custom</PresentationFormat>
  <Paragraphs>88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224</cp:revision>
  <cp:lastPrinted>2024-04-13T02:22:12Z</cp:lastPrinted>
  <dcterms:created xsi:type="dcterms:W3CDTF">2002-08-21T12:11:08Z</dcterms:created>
  <dcterms:modified xsi:type="dcterms:W3CDTF">2024-04-14T00:51:05Z</dcterms:modified>
  <cp:category>Shooting</cp:category>
</cp:coreProperties>
</file>